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CCAEB3F-E2DF-4D4F-8C46-7FDCE5FFF1C5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64D7E6D-8579-4E6D-89F1-2DF1234CE33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Ol</a:t>
            </a:r>
            <a:r>
              <a:rPr lang="en-US" dirty="0" smtClean="0"/>
              <a:t>’ Ernie Hemingway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Ian </a:t>
            </a:r>
            <a:r>
              <a:rPr lang="en-US" dirty="0" err="1" smtClean="0"/>
              <a:t>Jaksha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76600"/>
            <a:ext cx="164782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29000"/>
            <a:ext cx="2309813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657600"/>
            <a:ext cx="2876550" cy="187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399"/>
            <a:ext cx="3219450" cy="2369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416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in Idaho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lived in </a:t>
            </a:r>
            <a:r>
              <a:rPr lang="en-US" dirty="0" err="1" smtClean="0"/>
              <a:t>idaho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76600"/>
            <a:ext cx="328404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316526"/>
            <a:ext cx="1971860" cy="3375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610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shot himself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blew his brains out with a shotgun in 1961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064476"/>
            <a:ext cx="2990850" cy="231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95600"/>
            <a:ext cx="3344438" cy="290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990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Little Ernie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Ernie was born in 1899 on July 21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</a:p>
          <a:p>
            <a:r>
              <a:rPr lang="en-US" dirty="0" smtClean="0"/>
              <a:t>He was a year old on July 21</a:t>
            </a:r>
            <a:r>
              <a:rPr lang="en-US" baseline="30000" dirty="0" smtClean="0"/>
              <a:t>st</a:t>
            </a:r>
            <a:r>
              <a:rPr lang="en-US" dirty="0" smtClean="0"/>
              <a:t>, 1900</a:t>
            </a:r>
          </a:p>
          <a:p>
            <a:r>
              <a:rPr lang="en-US" dirty="0" smtClean="0"/>
              <a:t>He lived in Oak Park Illinois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895600"/>
            <a:ext cx="20955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3733800" cy="249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517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905000"/>
            <a:ext cx="6400800" cy="685800"/>
          </a:xfrm>
        </p:spPr>
        <p:txBody>
          <a:bodyPr>
            <a:noAutofit/>
          </a:bodyPr>
          <a:lstStyle/>
          <a:p>
            <a:r>
              <a:rPr lang="en-US" sz="2400" dirty="0"/>
              <a:t>Ernest Hemingway bears a striking resemblance to the most interesting man in the world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The Most Interesting Man in the world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Ernest Hemingway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19400"/>
            <a:ext cx="266700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971800"/>
            <a:ext cx="28575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931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loved Cubans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was best friends with Fidel Castro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2" y="3581400"/>
            <a:ext cx="3111843" cy="2100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254" y="2903395"/>
            <a:ext cx="2514600" cy="210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732001"/>
            <a:ext cx="2511511" cy="197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798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was a boxer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Ernest Hemingway was a world class boxer</a:t>
            </a:r>
          </a:p>
          <a:p>
            <a:r>
              <a:rPr lang="en-US" dirty="0" smtClean="0"/>
              <a:t>He defeated Mike Tyson and Muhammad Ali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643" y="3429000"/>
            <a:ext cx="4076416" cy="265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015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was a pim</a:t>
            </a:r>
            <a:r>
              <a:rPr lang="en-US" dirty="0"/>
              <a:t>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had four different wives</a:t>
            </a:r>
          </a:p>
          <a:p>
            <a:r>
              <a:rPr lang="en-US" dirty="0" smtClean="0"/>
              <a:t>He had a nice body</a:t>
            </a:r>
          </a:p>
          <a:p>
            <a:pPr indent="0">
              <a:buNone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62" y="4083136"/>
            <a:ext cx="23812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01" y="3806911"/>
            <a:ext cx="187642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281" y="3181865"/>
            <a:ext cx="2314575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3845011"/>
            <a:ext cx="15335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53110"/>
            <a:ext cx="2155481" cy="207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3581400" y="2992052"/>
            <a:ext cx="1763540" cy="189813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669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</a:t>
            </a:r>
            <a:r>
              <a:rPr lang="en-US" smtClean="0"/>
              <a:t>the author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Hemingway wrote</a:t>
            </a:r>
          </a:p>
          <a:p>
            <a:r>
              <a:rPr lang="en-US" dirty="0" smtClean="0"/>
              <a:t>The sun also rises</a:t>
            </a:r>
          </a:p>
          <a:p>
            <a:r>
              <a:rPr lang="en-US" dirty="0" smtClean="0"/>
              <a:t>For whom the</a:t>
            </a:r>
          </a:p>
          <a:p>
            <a:pPr marL="0" indent="0">
              <a:buNone/>
            </a:pPr>
            <a:r>
              <a:rPr lang="en-US" dirty="0" smtClean="0"/>
              <a:t>    Bell tolls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09800"/>
            <a:ext cx="1830841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09800"/>
            <a:ext cx="2331316" cy="355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548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He went on a safari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6619" y="1501346"/>
            <a:ext cx="6400800" cy="685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Ernie went on a safari to </a:t>
            </a:r>
            <a:r>
              <a:rPr lang="en-US" sz="2400" dirty="0" err="1" smtClean="0"/>
              <a:t>africa</a:t>
            </a:r>
            <a:r>
              <a:rPr lang="en-US" sz="2400" dirty="0" smtClean="0"/>
              <a:t> and almost died in a plane crash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584683"/>
            <a:ext cx="1615219" cy="1250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09800"/>
            <a:ext cx="2914650" cy="3701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76600"/>
            <a:ext cx="232285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775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Ernie in Key West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lived in key west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62225"/>
            <a:ext cx="299893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56" y="3124200"/>
            <a:ext cx="3305669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2672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96</TotalTime>
  <Words>160</Words>
  <Application>Microsoft Office PowerPoint</Application>
  <PresentationFormat>On-screen Show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Couture</vt:lpstr>
      <vt:lpstr>Ol’ Ernie Hemingway</vt:lpstr>
      <vt:lpstr>Little Ernie</vt:lpstr>
      <vt:lpstr>Ernest Hemingway bears a striking resemblance to the most interesting man in the world</vt:lpstr>
      <vt:lpstr>Ernie loved Cubans</vt:lpstr>
      <vt:lpstr>Ernie was a boxer</vt:lpstr>
      <vt:lpstr>Ernie was a pimp</vt:lpstr>
      <vt:lpstr>Ernie the author</vt:lpstr>
      <vt:lpstr>Ernie went on a safari to africa and almost died in a plane crash</vt:lpstr>
      <vt:lpstr>Ernie in Key West</vt:lpstr>
      <vt:lpstr>Ernie in Idaho</vt:lpstr>
      <vt:lpstr>Ernie shot himself</vt:lpstr>
    </vt:vector>
  </TitlesOfParts>
  <Company>Virden Middle School 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Ol’ Ernie Hemingway</dc:title>
  <dc:creator>jakshian</dc:creator>
  <cp:lastModifiedBy>jakshian</cp:lastModifiedBy>
  <cp:revision>11</cp:revision>
  <dcterms:created xsi:type="dcterms:W3CDTF">2011-12-08T16:33:51Z</dcterms:created>
  <dcterms:modified xsi:type="dcterms:W3CDTF">2011-12-13T17:06:12Z</dcterms:modified>
</cp:coreProperties>
</file>